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7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89364" custScaleY="109032" custLinFactNeighborX="-630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88023" custLinFactNeighborX="-7739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9544" custLinFactNeighborX="-1231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0E6DEA6-C012-4434-A4D9-00D5134662C7}" type="presOf" srcId="{5DD8EB11-5406-4D7D-A4B3-982550787B16}" destId="{16095D2C-57B4-48CA-953C-267BD9DD484B}" srcOrd="0" destOrd="0" presId="urn:microsoft.com/office/officeart/2008/layout/VerticalCurvedList"/>
    <dgm:cxn modelId="{0BBDE289-65C1-40A5-972B-0D08CD81662A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BE91973F-B831-4566-9544-51BD341A1445}" type="presOf" srcId="{5BE2D0CB-5BBD-4A03-A3CB-F48B34989FA3}" destId="{3059196D-AF0C-4463-A93E-812664631BA3}" srcOrd="0" destOrd="0" presId="urn:microsoft.com/office/officeart/2008/layout/VerticalCurvedList"/>
    <dgm:cxn modelId="{A0AFF543-4EF4-4668-A32E-A049827F8B90}" type="presOf" srcId="{2539990F-C84A-42AC-88CF-45ED9AC1F08B}" destId="{DB69836F-FE00-4372-B69A-DF0D28029991}" srcOrd="0" destOrd="0" presId="urn:microsoft.com/office/officeart/2008/layout/VerticalCurvedList"/>
    <dgm:cxn modelId="{A2DFE3A7-4414-40AC-BB16-F83CB31BC46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832FE05-DCBE-4BBA-A931-9D1AC7145322}" type="presParOf" srcId="{3059196D-AF0C-4463-A93E-812664631BA3}" destId="{558D9870-05E2-484E-9241-818D42D9FADA}" srcOrd="0" destOrd="0" presId="urn:microsoft.com/office/officeart/2008/layout/VerticalCurvedList"/>
    <dgm:cxn modelId="{57FB91BC-2AB2-4DD7-B570-AB1798A51B26}" type="presParOf" srcId="{558D9870-05E2-484E-9241-818D42D9FADA}" destId="{39FD721C-A262-4C4E-B494-AC1732E6F3A0}" srcOrd="0" destOrd="0" presId="urn:microsoft.com/office/officeart/2008/layout/VerticalCurvedList"/>
    <dgm:cxn modelId="{991E24EA-722E-4A17-8EC2-17F5F454BED1}" type="presParOf" srcId="{39FD721C-A262-4C4E-B494-AC1732E6F3A0}" destId="{849B6A22-FC21-4DC5-A1AF-CBADFA6E7F70}" srcOrd="0" destOrd="0" presId="urn:microsoft.com/office/officeart/2008/layout/VerticalCurvedList"/>
    <dgm:cxn modelId="{2F63324F-BFA2-4739-8E71-693EB2A3F96A}" type="presParOf" srcId="{39FD721C-A262-4C4E-B494-AC1732E6F3A0}" destId="{D0EDBA11-CE96-4FCC-BFE8-4DE9D160E032}" srcOrd="1" destOrd="0" presId="urn:microsoft.com/office/officeart/2008/layout/VerticalCurvedList"/>
    <dgm:cxn modelId="{F9D8D6AB-1B10-4698-904A-BF6FAFBAC476}" type="presParOf" srcId="{39FD721C-A262-4C4E-B494-AC1732E6F3A0}" destId="{AF90F929-E81A-499C-8856-3125BD5771DB}" srcOrd="2" destOrd="0" presId="urn:microsoft.com/office/officeart/2008/layout/VerticalCurvedList"/>
    <dgm:cxn modelId="{B8C90B65-D81A-4768-BFD5-772C12C740FB}" type="presParOf" srcId="{39FD721C-A262-4C4E-B494-AC1732E6F3A0}" destId="{AC2B4F2C-FF8C-404D-92B0-C7C0A29210D1}" srcOrd="3" destOrd="0" presId="urn:microsoft.com/office/officeart/2008/layout/VerticalCurvedList"/>
    <dgm:cxn modelId="{1CBDB047-8EF3-4828-B25E-889466C2CE4A}" type="presParOf" srcId="{558D9870-05E2-484E-9241-818D42D9FADA}" destId="{16095D2C-57B4-48CA-953C-267BD9DD484B}" srcOrd="1" destOrd="0" presId="urn:microsoft.com/office/officeart/2008/layout/VerticalCurvedList"/>
    <dgm:cxn modelId="{2D032991-47E8-44DC-B104-08F7CEC029AF}" type="presParOf" srcId="{558D9870-05E2-484E-9241-818D42D9FADA}" destId="{57F98E08-EB63-4773-8250-9B6C8F0D79DB}" srcOrd="2" destOrd="0" presId="urn:microsoft.com/office/officeart/2008/layout/VerticalCurvedList"/>
    <dgm:cxn modelId="{77FD27CF-404F-438A-A732-2CEEC0D08EB3}" type="presParOf" srcId="{57F98E08-EB63-4773-8250-9B6C8F0D79DB}" destId="{73F439AE-4020-45C5-B27A-2DB6095092F8}" srcOrd="0" destOrd="0" presId="urn:microsoft.com/office/officeart/2008/layout/VerticalCurvedList"/>
    <dgm:cxn modelId="{0E18E116-3DE6-4F00-824F-9D06313CEBEB}" type="presParOf" srcId="{558D9870-05E2-484E-9241-818D42D9FADA}" destId="{DB69836F-FE00-4372-B69A-DF0D28029991}" srcOrd="3" destOrd="0" presId="urn:microsoft.com/office/officeart/2008/layout/VerticalCurvedList"/>
    <dgm:cxn modelId="{6D3E3EA7-3AB6-4E2F-B921-C01215113098}" type="presParOf" srcId="{558D9870-05E2-484E-9241-818D42D9FADA}" destId="{A23500C6-60B1-485B-9CAE-0E2BED65C988}" srcOrd="4" destOrd="0" presId="urn:microsoft.com/office/officeart/2008/layout/VerticalCurvedList"/>
    <dgm:cxn modelId="{98C73ADB-53A6-4C3E-A1E4-0BDB39ACFBC9}" type="presParOf" srcId="{A23500C6-60B1-485B-9CAE-0E2BED65C988}" destId="{425517B2-2BDC-437A-9C2F-A102F25D4FDA}" srcOrd="0" destOrd="0" presId="urn:microsoft.com/office/officeart/2008/layout/VerticalCurvedList"/>
    <dgm:cxn modelId="{0CFD9002-349C-4A2C-8B68-C84D07456868}" type="presParOf" srcId="{558D9870-05E2-484E-9241-818D42D9FADA}" destId="{7A289A2F-41D2-4310-A18C-8347F89AA6B9}" srcOrd="5" destOrd="0" presId="urn:microsoft.com/office/officeart/2008/layout/VerticalCurvedList"/>
    <dgm:cxn modelId="{DDB19668-8154-4D07-A803-ECD19113DC1F}" type="presParOf" srcId="{558D9870-05E2-484E-9241-818D42D9FADA}" destId="{9E66E6D6-CB41-453D-81E8-440C0CD6FAC5}" srcOrd="6" destOrd="0" presId="urn:microsoft.com/office/officeart/2008/layout/VerticalCurvedList"/>
    <dgm:cxn modelId="{2F5BE311-84A4-4F57-A968-1F97CF0C309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152737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86465" y="618114"/>
          <a:ext cx="7223776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465" y="618114"/>
        <a:ext cx="7223776" cy="1188717"/>
      </dsp:txXfrm>
    </dsp:sp>
    <dsp:sp modelId="{73F439AE-4020-45C5-B27A-2DB6095092F8}">
      <dsp:nvSpPr>
        <dsp:cNvPr id="0" name=""/>
        <dsp:cNvSpPr/>
      </dsp:nvSpPr>
      <dsp:spPr>
        <a:xfrm>
          <a:off x="0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027585" y="2173220"/>
          <a:ext cx="6766537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7585" y="2173220"/>
        <a:ext cx="6766537" cy="1090246"/>
      </dsp:txXfrm>
    </dsp:sp>
    <dsp:sp modelId="{425517B2-2BDC-437A-9C2F-A102F25D4FDA}">
      <dsp:nvSpPr>
        <dsp:cNvPr id="0" name=""/>
        <dsp:cNvSpPr/>
      </dsp:nvSpPr>
      <dsp:spPr>
        <a:xfrm>
          <a:off x="0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3845842"/>
          <a:ext cx="8046681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45842"/>
        <a:ext cx="8046681" cy="1090246"/>
      </dsp:txXfrm>
    </dsp:sp>
    <dsp:sp modelId="{EF00C9D1-86B1-44BB-AAE8-BD1D1EE09133}">
      <dsp:nvSpPr>
        <dsp:cNvPr id="0" name=""/>
        <dsp:cNvSpPr/>
      </dsp:nvSpPr>
      <dsp:spPr>
        <a:xfrm>
          <a:off x="0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7895-665C-49F9-A1B9-EF7010DD7A7B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FB4B-5A5A-4416-8E92-35721F34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43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FF36A-6A4E-49C8-BA17-2117E1F5280E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8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009A95-7D8B-4975-BCA2-4E5FBC272E0E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8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0602E-FC5E-406C-9CAC-22EEB80CF643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6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2C945-5F56-4A5F-99FF-3518922B3176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9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73276B-8D1F-45DB-9047-D65B2E3AD15E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2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3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6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05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95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0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68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6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7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3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6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7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9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5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3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9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3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1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7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4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4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8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4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5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0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5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8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9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3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61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75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67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5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71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38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5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5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01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96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06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5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75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1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35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04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80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4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21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6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89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6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4"/>
          <a:stretch>
            <a:fillRect/>
          </a:stretch>
        </p:blipFill>
        <p:spPr>
          <a:xfrm>
            <a:off x="0" y="0"/>
            <a:ext cx="122046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2CB0D4-C3EE-4482-94BE-0CD8DD0F3932}"/>
              </a:ext>
            </a:extLst>
          </p:cNvPr>
          <p:cNvSpPr txBox="1"/>
          <p:nvPr userDrawn="1"/>
        </p:nvSpPr>
        <p:spPr>
          <a:xfrm>
            <a:off x="-10062918" y="35769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0031" y="6000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94" r:id="rId2"/>
    <p:sldLayoutId id="2147483772" r:id="rId3"/>
    <p:sldLayoutId id="2147483771" r:id="rId4"/>
    <p:sldLayoutId id="2147483767" r:id="rId5"/>
    <p:sldLayoutId id="2147483764" r:id="rId6"/>
    <p:sldLayoutId id="2147483749" r:id="rId7"/>
    <p:sldLayoutId id="2147483746" r:id="rId8"/>
    <p:sldLayoutId id="2147483745" r:id="rId9"/>
    <p:sldLayoutId id="2147483741" r:id="rId10"/>
    <p:sldLayoutId id="2147483740" r:id="rId11"/>
    <p:sldLayoutId id="2147483739" r:id="rId12"/>
    <p:sldLayoutId id="2147483737" r:id="rId13"/>
    <p:sldLayoutId id="2147483735" r:id="rId14"/>
    <p:sldLayoutId id="2147483731" r:id="rId15"/>
    <p:sldLayoutId id="2147483730" r:id="rId16"/>
    <p:sldLayoutId id="2147483729" r:id="rId17"/>
    <p:sldLayoutId id="2147483728" r:id="rId18"/>
    <p:sldLayoutId id="2147483714" r:id="rId19"/>
    <p:sldLayoutId id="2147483783" r:id="rId20"/>
    <p:sldLayoutId id="2147483779" r:id="rId21"/>
    <p:sldLayoutId id="2147483777" r:id="rId22"/>
    <p:sldLayoutId id="2147483776" r:id="rId23"/>
    <p:sldLayoutId id="2147483775" r:id="rId24"/>
    <p:sldLayoutId id="2147483774" r:id="rId25"/>
    <p:sldLayoutId id="2147483773" r:id="rId26"/>
    <p:sldLayoutId id="2147483770" r:id="rId27"/>
    <p:sldLayoutId id="2147483769" r:id="rId28"/>
    <p:sldLayoutId id="2147483753" r:id="rId29"/>
    <p:sldLayoutId id="2147483752" r:id="rId30"/>
    <p:sldLayoutId id="2147483751" r:id="rId31"/>
    <p:sldLayoutId id="2147483750" r:id="rId32"/>
    <p:sldLayoutId id="2147483744" r:id="rId33"/>
    <p:sldLayoutId id="2147483743" r:id="rId34"/>
    <p:sldLayoutId id="2147483727" r:id="rId35"/>
    <p:sldLayoutId id="2147483726" r:id="rId36"/>
    <p:sldLayoutId id="2147483725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93" r:id="rId43"/>
    <p:sldLayoutId id="2147483782" r:id="rId44"/>
    <p:sldLayoutId id="2147483781" r:id="rId45"/>
    <p:sldLayoutId id="2147483780" r:id="rId46"/>
    <p:sldLayoutId id="2147483778" r:id="rId47"/>
    <p:sldLayoutId id="2147483768" r:id="rId48"/>
    <p:sldLayoutId id="2147483766" r:id="rId49"/>
    <p:sldLayoutId id="2147483765" r:id="rId50"/>
    <p:sldLayoutId id="2147483763" r:id="rId51"/>
    <p:sldLayoutId id="2147483748" r:id="rId52"/>
    <p:sldLayoutId id="2147483742" r:id="rId53"/>
    <p:sldLayoutId id="2147483738" r:id="rId54"/>
    <p:sldLayoutId id="2147483736" r:id="rId55"/>
    <p:sldLayoutId id="2147483734" r:id="rId56"/>
    <p:sldLayoutId id="2147483733" r:id="rId57"/>
    <p:sldLayoutId id="2147483732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92" r:id="rId64"/>
    <p:sldLayoutId id="2147483791" r:id="rId65"/>
    <p:sldLayoutId id="2147483790" r:id="rId66"/>
    <p:sldLayoutId id="2147483789" r:id="rId67"/>
    <p:sldLayoutId id="2147483788" r:id="rId68"/>
    <p:sldLayoutId id="2147483787" r:id="rId69"/>
    <p:sldLayoutId id="2147483786" r:id="rId70"/>
    <p:sldLayoutId id="2147483785" r:id="rId71"/>
    <p:sldLayoutId id="2147483784" r:id="rId72"/>
    <p:sldLayoutId id="2147483762" r:id="rId73"/>
    <p:sldLayoutId id="2147483761" r:id="rId74"/>
    <p:sldLayoutId id="2147483760" r:id="rId75"/>
    <p:sldLayoutId id="2147483759" r:id="rId76"/>
    <p:sldLayoutId id="2147483758" r:id="rId77"/>
    <p:sldLayoutId id="2147483757" r:id="rId78"/>
    <p:sldLayoutId id="2147483756" r:id="rId79"/>
    <p:sldLayoutId id="2147483755" r:id="rId80"/>
    <p:sldLayoutId id="2147483754" r:id="rId81"/>
    <p:sldLayoutId id="2147483747" r:id="rId82"/>
    <p:sldLayoutId id="2147483670" r:id="rId83"/>
    <p:sldLayoutId id="2147483669" r:id="rId84"/>
    <p:sldLayoutId id="2147483668" r:id="rId85"/>
    <p:sldLayoutId id="2147483667" r:id="rId86"/>
    <p:sldLayoutId id="2147483666" r:id="rId87"/>
    <p:sldLayoutId id="2147483665" r:id="rId88"/>
    <p:sldLayoutId id="2147483664" r:id="rId89"/>
    <p:sldLayoutId id="2147483663" r:id="rId90"/>
    <p:sldLayoutId id="2147483662" r:id="rId91"/>
    <p:sldLayoutId id="2147483661" r:id="rId9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849.photobucket.com/albums/ab53/mr_perfect_9x/penciljpg.pn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tags" Target="../tags/tag2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63.xml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control" Target="../activeX/activeX2.xml"/><Relationship Id="rId7" Type="http://schemas.openxmlformats.org/officeDocument/2006/relationships/image" Target="../media/image2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9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1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slide" Target="slide5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openxmlformats.org/officeDocument/2006/relationships/slide" Target="slide9.xml"/><Relationship Id="rId10" Type="http://schemas.openxmlformats.org/officeDocument/2006/relationships/image" Target="../media/image13.png"/><Relationship Id="rId19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15742" y="1944010"/>
            <a:ext cx="684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đội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9" name="BackMsPham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KHÁM PHÁ</a:t>
            </a: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88620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1029755"/>
            <a:ext cx="73152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999614" y="4137288"/>
            <a:ext cx="70883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71438"/>
            <a:ext cx="5089525" cy="835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427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Xem ảnh với kích cỡ đầy đủ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381375" y="2617789"/>
            <a:ext cx="3309938" cy="1724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729663" y="2833688"/>
            <a:ext cx="990600" cy="1752600"/>
            <a:chOff x="4224" y="912"/>
            <a:chExt cx="624" cy="1104"/>
          </a:xfrm>
        </p:grpSpPr>
        <p:sp>
          <p:nvSpPr>
            <p:cNvPr id="10269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  <p:sp>
          <p:nvSpPr>
            <p:cNvPr id="10270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</p:grp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6691313" y="2619375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28" name="Picture 8" descr="Xem ảnh với kích cỡ đầy đủ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233488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9" name="Line 9"/>
          <p:cNvSpPr>
            <a:spLocks noChangeShapeType="1"/>
          </p:cNvSpPr>
          <p:nvPr/>
        </p:nvSpPr>
        <p:spPr bwMode="auto">
          <a:xfrm flipH="1">
            <a:off x="1795463" y="2619375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1781176" y="2614613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1762125" y="43434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>
            <a:off x="6700838" y="43386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1752601" y="4343400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6657975" y="2319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076575" y="2319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</a:t>
            </a: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3033713" y="43053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6657975" y="43100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V="1">
            <a:off x="3381375" y="1328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3381375" y="430053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3381375" y="1328738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 flipV="1">
            <a:off x="6686550" y="1357313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686550" y="4329113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6686550" y="1343025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 rot="16200000" flipH="1">
            <a:off x="2043113" y="2198688"/>
            <a:ext cx="914400" cy="1752600"/>
            <a:chOff x="4224" y="912"/>
            <a:chExt cx="624" cy="1104"/>
          </a:xfrm>
        </p:grpSpPr>
        <p:sp>
          <p:nvSpPr>
            <p:cNvPr id="10267" name="AutoShape 2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  <p:sp>
          <p:nvSpPr>
            <p:cNvPr id="10268" name="AutoShape 2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</p:grp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2251075" y="92076"/>
            <a:ext cx="73152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49" name="Text Box 29"/>
          <p:cNvSpPr txBox="1">
            <a:spLocks noChangeArrowheads="1"/>
          </p:cNvSpPr>
          <p:nvPr/>
        </p:nvSpPr>
        <p:spPr bwMode="auto">
          <a:xfrm>
            <a:off x="211206" y="5171253"/>
            <a:ext cx="11742253" cy="107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AB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CD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310596" y="5201384"/>
            <a:ext cx="11543471" cy="107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AD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BC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-17602" y="919929"/>
            <a:ext cx="7315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03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7917 -0.083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3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1667 -3.33333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14061E-7 L -0.19167 -8.14061E-7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3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7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6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7" grpId="0" animBg="1"/>
      <p:bldP spid="133127" grpId="1" animBg="1"/>
      <p:bldP spid="133129" grpId="0" animBg="1"/>
      <p:bldP spid="133129" grpId="1" animBg="1"/>
      <p:bldP spid="133130" grpId="0" animBg="1"/>
      <p:bldP spid="133130" grpId="1" animBg="1"/>
      <p:bldP spid="133131" grpId="0" animBg="1"/>
      <p:bldP spid="133131" grpId="1" animBg="1"/>
      <p:bldP spid="133131" grpId="2" animBg="1"/>
      <p:bldP spid="133132" grpId="0" animBg="1"/>
      <p:bldP spid="133132" grpId="1" animBg="1"/>
      <p:bldP spid="133132" grpId="2" animBg="1"/>
      <p:bldP spid="133133" grpId="0" animBg="1"/>
      <p:bldP spid="133133" grpId="1" animBg="1"/>
      <p:bldP spid="133134" grpId="0"/>
      <p:bldP spid="133135" grpId="0"/>
      <p:bldP spid="133136" grpId="0"/>
      <p:bldP spid="133137" grpId="0"/>
      <p:bldP spid="133138" grpId="0" animBg="1"/>
      <p:bldP spid="133138" grpId="1" animBg="1"/>
      <p:bldP spid="133139" grpId="0" animBg="1"/>
      <p:bldP spid="133139" grpId="1" animBg="1"/>
      <p:bldP spid="133140" grpId="0" animBg="1"/>
      <p:bldP spid="133141" grpId="0" animBg="1"/>
      <p:bldP spid="133141" grpId="1" animBg="1"/>
      <p:bldP spid="133142" grpId="0" animBg="1"/>
      <p:bldP spid="133142" grpId="1" animBg="1"/>
      <p:bldP spid="133143" grpId="0" animBg="1"/>
      <p:bldP spid="133148" grpId="0" animBg="1"/>
      <p:bldP spid="133149" grpId="0" animBg="1"/>
      <p:bldP spid="133149" grpId="1" animBg="1"/>
      <p:bldP spid="133150" grpId="0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294861" y="778565"/>
            <a:ext cx="86106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1 </a:t>
            </a:r>
            <a:r>
              <a:rPr lang="en-US" altLang="en-US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cặp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song </a:t>
            </a:r>
            <a:r>
              <a:rPr lang="en-US" altLang="en-US" b="1" dirty="0">
                <a:latin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905000" y="2895601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94861" y="2895601"/>
            <a:ext cx="86106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49982" y="4827587"/>
            <a:ext cx="86106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flipV="1">
            <a:off x="781878" y="1490794"/>
            <a:ext cx="9157253" cy="44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flipV="1">
            <a:off x="901148" y="2643319"/>
            <a:ext cx="9037983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2971248" y="1058994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6714573" y="1058994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2898223" y="2687769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6714573" y="2687769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2286000" y="228601"/>
            <a:ext cx="69342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0" y="3961220"/>
            <a:ext cx="86883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-1" y="3961220"/>
            <a:ext cx="86883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9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80" grpId="0" animBg="1"/>
      <p:bldP spid="135180" grpId="1" animBg="1"/>
      <p:bldP spid="135180" grpId="2" animBg="1"/>
      <p:bldP spid="135181" grpId="0" animBg="1"/>
      <p:bldP spid="135181" grpId="1" animBg="1"/>
      <p:bldP spid="135181" grpId="2" animBg="1"/>
      <p:bldP spid="135182" grpId="0" animBg="1"/>
      <p:bldP spid="135183" grpId="0" animBg="1"/>
      <p:bldP spid="135184" grpId="0" animBg="1"/>
      <p:bldP spid="135185" grpId="0" animBg="1"/>
      <p:bldP spid="11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5000" y="1524000"/>
            <a:ext cx="8497888" cy="2592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057401" y="1828800"/>
            <a:ext cx="8201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đồ dùng học tập,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xung quanh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để tìm ra hai đường thẳng song song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837" name="Picture 21" descr="Dấu hỏ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28"/>
          <p:cNvSpPr txBox="1">
            <a:spLocks noChangeArrowheads="1"/>
          </p:cNvSpPr>
          <p:nvPr/>
        </p:nvSpPr>
        <p:spPr bwMode="auto">
          <a:xfrm>
            <a:off x="2497138" y="303213"/>
            <a:ext cx="7315200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81200" y="4495801"/>
            <a:ext cx="8077200" cy="206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..v...v..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9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905000" y="1600201"/>
            <a:ext cx="81534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</a:rPr>
              <a:t> so </a:t>
            </a:r>
            <a:r>
              <a:rPr lang="en-US" altLang="en-US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5867400" y="4114800"/>
            <a:ext cx="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752600" y="4724400"/>
            <a:ext cx="38100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096000" y="4572000"/>
            <a:ext cx="42672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1" y="2971801"/>
            <a:ext cx="1871663" cy="1457325"/>
            <a:chOff x="1547664" y="2276872"/>
            <a:chExt cx="1368152" cy="1456928"/>
          </a:xfrm>
        </p:grpSpPr>
        <p:sp>
          <p:nvSpPr>
            <p:cNvPr id="9" name="Line 84"/>
            <p:cNvSpPr>
              <a:spLocks noChangeShapeType="1"/>
            </p:cNvSpPr>
            <p:nvPr/>
          </p:nvSpPr>
          <p:spPr bwMode="grayWhite">
            <a:xfrm>
              <a:off x="2195186" y="2276872"/>
              <a:ext cx="0" cy="145692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Line 85"/>
            <p:cNvSpPr>
              <a:spLocks noChangeShapeType="1"/>
            </p:cNvSpPr>
            <p:nvPr/>
          </p:nvSpPr>
          <p:spPr bwMode="grayWhite">
            <a:xfrm>
              <a:off x="1547664" y="3064057"/>
              <a:ext cx="1368152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Line 141"/>
            <p:cNvSpPr>
              <a:spLocks noChangeShapeType="1"/>
            </p:cNvSpPr>
            <p:nvPr/>
          </p:nvSpPr>
          <p:spPr bwMode="grayWhite">
            <a:xfrm>
              <a:off x="2347203" y="2835520"/>
              <a:ext cx="0" cy="22853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Line 140"/>
            <p:cNvSpPr>
              <a:spLocks noChangeShapeType="1"/>
            </p:cNvSpPr>
            <p:nvPr/>
          </p:nvSpPr>
          <p:spPr bwMode="grayWhite">
            <a:xfrm>
              <a:off x="2195186" y="2852978"/>
              <a:ext cx="15317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05601" y="3124200"/>
            <a:ext cx="1584325" cy="649288"/>
            <a:chOff x="1043890" y="2420888"/>
            <a:chExt cx="1583895" cy="649039"/>
          </a:xfrm>
        </p:grpSpPr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1043891" y="2420888"/>
              <a:ext cx="15838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3"/>
            <p:cNvSpPr>
              <a:spLocks noChangeShapeType="1"/>
            </p:cNvSpPr>
            <p:nvPr/>
          </p:nvSpPr>
          <p:spPr bwMode="auto">
            <a:xfrm>
              <a:off x="1043890" y="3069927"/>
              <a:ext cx="158389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8" name="Text Box 3"/>
          <p:cNvSpPr txBox="1">
            <a:spLocks noChangeArrowheads="1"/>
          </p:cNvSpPr>
          <p:nvPr/>
        </p:nvSpPr>
        <p:spPr bwMode="auto">
          <a:xfrm>
            <a:off x="3733801" y="342900"/>
            <a:ext cx="57912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  <p:bldP spid="130063" grpId="0" animBg="1"/>
      <p:bldP spid="130064" grpId="0" animBg="1"/>
      <p:bldP spid="1300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3"/>
          <p:cNvSpPr>
            <a:spLocks noChangeShapeType="1"/>
          </p:cNvSpPr>
          <p:nvPr/>
        </p:nvSpPr>
        <p:spPr bwMode="auto">
          <a:xfrm>
            <a:off x="342900" y="1803009"/>
            <a:ext cx="495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14"/>
          <p:cNvSpPr>
            <a:spLocks noChangeShapeType="1"/>
          </p:cNvSpPr>
          <p:nvPr/>
        </p:nvSpPr>
        <p:spPr bwMode="auto">
          <a:xfrm>
            <a:off x="-114300" y="3174609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2171700" y="1345809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A</a:t>
            </a:r>
          </a:p>
        </p:txBody>
      </p: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5219700" y="1726809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B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1714500" y="3174609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C</a:t>
            </a:r>
          </a:p>
        </p:txBody>
      </p:sp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4838700" y="328097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D</a:t>
            </a:r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5276850" y="2641210"/>
            <a:ext cx="3600450" cy="619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4914900" y="3174609"/>
            <a:ext cx="396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1562100" y="1968622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1562100" y="1955409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3"/>
          <p:cNvSpPr txBox="1">
            <a:spLocks noChangeArrowheads="1"/>
          </p:cNvSpPr>
          <p:nvPr/>
        </p:nvSpPr>
        <p:spPr bwMode="auto">
          <a:xfrm>
            <a:off x="2438400" y="120259"/>
            <a:ext cx="72390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25613" y="5273675"/>
            <a:ext cx="8839200" cy="9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AB và CD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vì 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4" grpId="0" animBg="1"/>
      <p:bldP spid="113685" grpId="0" animBg="1"/>
      <p:bldP spid="11368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373731" y="1200982"/>
            <a:ext cx="5657727" cy="15874"/>
          </a:xfrm>
          <a:prstGeom prst="line">
            <a:avLst/>
          </a:prstGeom>
          <a:ln w="28575">
            <a:solidFill>
              <a:srgbClr val="FFFF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373731" y="2431294"/>
            <a:ext cx="5657727" cy="0"/>
          </a:xfrm>
          <a:prstGeom prst="line">
            <a:avLst/>
          </a:prstGeom>
          <a:ln w="34925">
            <a:solidFill>
              <a:srgbClr val="FFFF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3610267" y="1212094"/>
            <a:ext cx="0" cy="1219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3375317" y="577095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7118642" y="577095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3302292" y="2499557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7118642" y="2499557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24000" y="4800600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AB và CD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3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6466E-6 L 0.73646 -0.00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nhacnen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-1476252"/>
            <a:ext cx="609600" cy="60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00212" y="2072132"/>
            <a:ext cx="8786813" cy="2524844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Lucky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number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4B4B"/>
              </a:solidFill>
              <a:effectLst>
                <a:glow rad="101600">
                  <a:schemeClr val="bg1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MsPham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0798" y="-24105"/>
            <a:ext cx="2545493" cy="24637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82266" y="777588"/>
            <a:ext cx="10227469" cy="5302825"/>
            <a:chOff x="982266" y="777588"/>
            <a:chExt cx="10227469" cy="5302825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982266" y="777588"/>
              <a:ext cx="10227469" cy="5302825"/>
            </a:xfrm>
            <a:prstGeom prst="round2DiagRect">
              <a:avLst>
                <a:gd name="adj1" fmla="val 21710"/>
                <a:gd name="adj2" fmla="val 0"/>
              </a:avLst>
            </a:prstGeom>
            <a:solidFill>
              <a:schemeClr val="bg1">
                <a:alpha val="83000"/>
              </a:schemeClr>
            </a:solidFill>
            <a:ln w="57150" cmpd="tri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65139" y="1339045"/>
              <a:ext cx="8061722" cy="4179910"/>
            </a:xfrm>
            <a:prstGeom prst="rect">
              <a:avLst/>
            </a:prstGeom>
            <a:noFill/>
            <a:ln w="5715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Luật ch</a:t>
              </a:r>
              <a:r>
                <a:rPr lang="vi-VN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i: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đội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lần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chọn các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số t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1-6.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đúng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cộng,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số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đã m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 sao xanh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+200 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khi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đúng,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không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 đen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-200 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khi 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sai,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đúng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 bị 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9790814" y="4790525"/>
            <a:ext cx="1649569" cy="14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" action="ppaction://hlinkshowjump?jump=nextslide"/>
          </p:cNvPr>
          <p:cNvSpPr txBox="1"/>
          <p:nvPr/>
        </p:nvSpPr>
        <p:spPr>
          <a:xfrm>
            <a:off x="10213604" y="5732199"/>
            <a:ext cx="803988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MsPham" descr="资源 6@4x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9419" y="428211"/>
            <a:ext cx="751933" cy="698751"/>
          </a:xfrm>
          <a:prstGeom prst="rect">
            <a:avLst/>
          </a:prstGeom>
        </p:spPr>
      </p:pic>
      <p:sp>
        <p:nvSpPr>
          <p:cNvPr id="15" name="1MsPham"/>
          <p:cNvSpPr/>
          <p:nvPr/>
        </p:nvSpPr>
        <p:spPr>
          <a:xfrm rot="10800000">
            <a:off x="9411216" y="-64220"/>
            <a:ext cx="1061945" cy="55891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2" name="MsPham" descr="资源 8@4x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1653" y="1598211"/>
            <a:ext cx="715645" cy="718820"/>
          </a:xfrm>
          <a:prstGeom prst="rect">
            <a:avLst/>
          </a:prstGeom>
        </p:spPr>
      </p:pic>
      <p:sp>
        <p:nvSpPr>
          <p:cNvPr id="16" name="1MsPham"/>
          <p:cNvSpPr/>
          <p:nvPr/>
        </p:nvSpPr>
        <p:spPr>
          <a:xfrm>
            <a:off x="5248415" y="478498"/>
            <a:ext cx="1229875" cy="6473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1" name="MsPham" descr="资源 7@4x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284696" y="3927853"/>
            <a:ext cx="831031" cy="786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11699">
            <a:off x="2108510" y="3327708"/>
            <a:ext cx="436508" cy="4304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475" y="4508828"/>
            <a:ext cx="394577" cy="3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de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 decel="10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27" grpId="0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de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 decel="10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27" grpId="0"/>
          <p:bldP spid="3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25613" y="5273675"/>
            <a:ext cx="8839200" cy="9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AB và CD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vì 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20235910">
            <a:off x="2095500" y="2386013"/>
            <a:ext cx="4953000" cy="838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20235910">
            <a:off x="2171700" y="3763963"/>
            <a:ext cx="5410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 rot="-1364090">
            <a:off x="1757363" y="2595564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 rot="-1364090">
            <a:off x="6067425" y="1604964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 rot="-1364090">
            <a:off x="2576513" y="47625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 rot="-1364090">
            <a:off x="6783388" y="310832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rot="20235910">
            <a:off x="6794500" y="1509713"/>
            <a:ext cx="3894138" cy="6731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rot="20235910">
            <a:off x="6991350" y="2111375"/>
            <a:ext cx="3657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rot="20235910">
            <a:off x="3436938" y="3079750"/>
            <a:ext cx="0" cy="1219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H="1" flipV="1">
            <a:off x="10236200" y="1404939"/>
            <a:ext cx="107950" cy="2317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20235910">
            <a:off x="2095630" y="2390373"/>
            <a:ext cx="4953000" cy="83820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rot="20235910">
            <a:off x="2171830" y="3768323"/>
            <a:ext cx="5410200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rot="20235910">
            <a:off x="6794500" y="1509712"/>
            <a:ext cx="3894138" cy="6731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rot="20235910">
            <a:off x="2095630" y="2390372"/>
            <a:ext cx="4953000" cy="83820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rot="20235910">
            <a:off x="2171830" y="3768322"/>
            <a:ext cx="5410200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901E-6 L 0.74757 -0.331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8" y="-16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06017" y="746540"/>
            <a:ext cx="2438400" cy="585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1</a:t>
            </a:r>
            <a:r>
              <a:rPr lang="en-US" dirty="0"/>
              <a:t>: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06017" y="1332328"/>
            <a:ext cx="8839200" cy="2062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.VnTime"/>
              </a:rPr>
              <a:t>a) </a:t>
            </a:r>
            <a:r>
              <a:rPr lang="en-US" dirty="0"/>
              <a:t>Cho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ABCD, AB </a:t>
            </a:r>
            <a:r>
              <a:rPr lang="en-US" dirty="0" err="1"/>
              <a:t>và</a:t>
            </a:r>
            <a:r>
              <a:rPr lang="en-US" dirty="0"/>
              <a:t> 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070350" y="3854450"/>
            <a:ext cx="2755900" cy="16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505200" y="349250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A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881814" y="34734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B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6826250" y="526415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C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562350" y="533241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D</a:t>
            </a:r>
          </a:p>
        </p:txBody>
      </p:sp>
      <p:sp>
        <p:nvSpPr>
          <p:cNvPr id="20489" name="Text Box 3"/>
          <p:cNvSpPr txBox="1">
            <a:spLocks noChangeArrowheads="1"/>
          </p:cNvSpPr>
          <p:nvPr/>
        </p:nvSpPr>
        <p:spPr bwMode="auto">
          <a:xfrm>
            <a:off x="2971800" y="57151"/>
            <a:ext cx="68580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7" grpId="0" animBg="1"/>
      <p:bldP spid="117768" grpId="0"/>
      <p:bldP spid="117769" grpId="0"/>
      <p:bldP spid="117770" grpId="0"/>
      <p:bldP spid="1177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67939"/>
            <a:ext cx="2438400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0" y="1243409"/>
            <a:ext cx="8534400" cy="1077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.VnTime"/>
              </a:rPr>
              <a:t>b</a:t>
            </a:r>
            <a:r>
              <a:rPr lang="en-US"/>
              <a:t>) Nêu tên từng cặp cạnh song song với nhau có trong hình vuông MNPQ.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876800" y="3343275"/>
            <a:ext cx="19510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359276" y="30607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M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858001" y="3030539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N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873876" y="49403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P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525963" y="4972050"/>
            <a:ext cx="366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Q</a:t>
            </a:r>
          </a:p>
        </p:txBody>
      </p:sp>
      <p:sp>
        <p:nvSpPr>
          <p:cNvPr id="21514" name="Text Box 3"/>
          <p:cNvSpPr txBox="1">
            <a:spLocks noChangeArrowheads="1"/>
          </p:cNvSpPr>
          <p:nvPr/>
        </p:nvSpPr>
        <p:spPr bwMode="auto">
          <a:xfrm>
            <a:off x="3352800" y="61913"/>
            <a:ext cx="5791200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5" grpId="0"/>
      <p:bldP spid="116746" grpId="0"/>
      <p:bldP spid="1167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24668"/>
            <a:ext cx="5562600" cy="1766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u="sng" dirty="0" err="1"/>
              <a:t>Cách</a:t>
            </a:r>
            <a:r>
              <a:rPr lang="en-US" u="sng" dirty="0"/>
              <a:t> </a:t>
            </a:r>
            <a:r>
              <a:rPr lang="en-US" u="sng" dirty="0" err="1"/>
              <a:t>trình</a:t>
            </a:r>
            <a:r>
              <a:rPr lang="en-US" u="sng" dirty="0"/>
              <a:t> </a:t>
            </a:r>
            <a:r>
              <a:rPr lang="en-US" u="sng" dirty="0" err="1"/>
              <a:t>bày</a:t>
            </a:r>
            <a:r>
              <a:rPr lang="en-US" u="sng" dirty="0"/>
              <a:t>: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  <a:p>
            <a:pPr>
              <a:buFontTx/>
              <a:buNone/>
              <a:defRPr/>
            </a:pPr>
            <a:r>
              <a:rPr lang="en-US" dirty="0"/>
              <a:t> - AB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DC.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-279640" y="143805"/>
            <a:ext cx="4206875" cy="22860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</a:rPr>
              <a:t>Nêu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lại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đặc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điểm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của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hình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vuông</a:t>
            </a:r>
            <a:r>
              <a:rPr lang="en-US" sz="2800" b="1" dirty="0">
                <a:solidFill>
                  <a:srgbClr val="FF3300"/>
                </a:solidFill>
              </a:rPr>
              <a:t>, </a:t>
            </a:r>
            <a:r>
              <a:rPr lang="en-US" sz="2800" b="1" dirty="0" err="1">
                <a:solidFill>
                  <a:srgbClr val="FF3300"/>
                </a:solidFill>
              </a:rPr>
              <a:t>hình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chữ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nhật</a:t>
            </a:r>
            <a:r>
              <a:rPr 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16" y="5554"/>
            <a:ext cx="5560184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1</a:t>
            </a:r>
            <a:r>
              <a:rPr lang="en-US" dirty="0"/>
              <a:t>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ô li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01328" y="600350"/>
            <a:ext cx="2755900" cy="16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36178" y="23840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012792" y="2193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957228" y="201005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C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693328" y="207831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D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434690" y="3461026"/>
            <a:ext cx="19510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917166" y="3178451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M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15891" y="3148290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N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431766" y="5058051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P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083853" y="5089801"/>
            <a:ext cx="366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Q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6" name="TextBox1" r:id="rId2" imgW="5562720" imgH="533520"/>
        </mc:Choice>
        <mc:Fallback>
          <p:control name="TextBox1" r:id="rId2" imgW="5562720" imgH="533520">
            <p:pic>
              <p:nvPicPr>
                <p:cNvPr id="2253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5364" y="2441986"/>
                  <a:ext cx="55626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7" name="TextBox2" r:id="rId3" imgW="5638680" imgH="581040"/>
        </mc:Choice>
        <mc:Fallback>
          <p:control name="TextBox2" r:id="rId3" imgW="5638680" imgH="581040">
            <p:pic>
              <p:nvPicPr>
                <p:cNvPr id="2253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4528" y="3382718"/>
                  <a:ext cx="5638800" cy="579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TextBox3" r:id="rId4" imgW="5638680" imgH="533520"/>
        </mc:Choice>
        <mc:Fallback>
          <p:control name="TextBox3" r:id="rId4" imgW="5638680" imgH="533520">
            <p:pic>
              <p:nvPicPr>
                <p:cNvPr id="22534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2940" y="4143787"/>
                  <a:ext cx="564197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4" r:id="rId5" imgW="5638680" imgH="533520"/>
        </mc:Choice>
        <mc:Fallback>
          <p:control name="TextBox4" r:id="rId5" imgW="5638680" imgH="533520">
            <p:pic>
              <p:nvPicPr>
                <p:cNvPr id="22535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1197" y="5006866"/>
                  <a:ext cx="564197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468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015504" y="1252332"/>
            <a:ext cx="6995974" cy="30464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lphaLcPeriod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en-US" altLang="en-US" dirty="0">
                <a:latin typeface=".VnTime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PQ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NP.</a:t>
            </a:r>
          </a:p>
        </p:txBody>
      </p:sp>
    </p:spTree>
    <p:extLst>
      <p:ext uri="{BB962C8B-B14F-4D97-AF65-F5344CB8AC3E}">
        <p14:creationId xmlns:p14="http://schemas.microsoft.com/office/powerpoint/2010/main" val="9210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755900" y="-22225"/>
            <a:ext cx="72390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2225" y="623888"/>
            <a:ext cx="1676400" cy="585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2</a:t>
            </a:r>
            <a:r>
              <a:rPr lang="en-US" dirty="0"/>
              <a:t>: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1275" y="1223962"/>
            <a:ext cx="47244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ABEG, ACDG, BCDE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 </a:t>
            </a:r>
            <a:r>
              <a:rPr lang="en-US" dirty="0" err="1"/>
              <a:t>Cạnh</a:t>
            </a:r>
            <a:r>
              <a:rPr lang="en-US" dirty="0"/>
              <a:t> BE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5548037" y="1209675"/>
            <a:ext cx="3352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24582" name="Line 15"/>
          <p:cNvSpPr>
            <a:spLocks noChangeShapeType="1"/>
          </p:cNvSpPr>
          <p:nvPr/>
        </p:nvSpPr>
        <p:spPr bwMode="auto">
          <a:xfrm>
            <a:off x="8045174" y="1223963"/>
            <a:ext cx="0" cy="1752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4997174" y="9191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A</a:t>
            </a: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7797524" y="7096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B</a:t>
            </a:r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8616674" y="7286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C</a:t>
            </a:r>
          </a:p>
        </p:txBody>
      </p:sp>
      <p:sp>
        <p:nvSpPr>
          <p:cNvPr id="24586" name="Text Box 19"/>
          <p:cNvSpPr txBox="1">
            <a:spLocks noChangeArrowheads="1"/>
          </p:cNvSpPr>
          <p:nvPr/>
        </p:nvSpPr>
        <p:spPr bwMode="auto">
          <a:xfrm>
            <a:off x="8673824" y="29003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/>
              </a:rPr>
              <a:t>D</a:t>
            </a:r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7816574" y="29765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E</a:t>
            </a:r>
          </a:p>
        </p:txBody>
      </p:sp>
      <p:sp>
        <p:nvSpPr>
          <p:cNvPr id="24588" name="Text Box 21"/>
          <p:cNvSpPr txBox="1">
            <a:spLocks noChangeArrowheads="1"/>
          </p:cNvSpPr>
          <p:nvPr/>
        </p:nvSpPr>
        <p:spPr bwMode="auto">
          <a:xfrm>
            <a:off x="5149574" y="29003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G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TextBox1" r:id="rId2" imgW="8372520" imgH="685800"/>
        </mc:Choice>
        <mc:Fallback>
          <p:control name="TextBox1" r:id="rId2" imgW="8372520" imgH="685800">
            <p:pic>
              <p:nvPicPr>
                <p:cNvPr id="24589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275" y="5172074"/>
                  <a:ext cx="8374063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638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362200" y="381001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6388" name="Line 26"/>
          <p:cNvSpPr>
            <a:spLocks noChangeShapeType="1"/>
          </p:cNvSpPr>
          <p:nvPr/>
        </p:nvSpPr>
        <p:spPr bwMode="auto">
          <a:xfrm>
            <a:off x="1778001" y="1972482"/>
            <a:ext cx="3924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89" name="Line 27"/>
          <p:cNvSpPr>
            <a:spLocks noChangeShapeType="1"/>
          </p:cNvSpPr>
          <p:nvPr/>
        </p:nvSpPr>
        <p:spPr bwMode="auto">
          <a:xfrm>
            <a:off x="1792289" y="3918757"/>
            <a:ext cx="391001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90" name="Line 28"/>
          <p:cNvSpPr>
            <a:spLocks noChangeShapeType="1"/>
          </p:cNvSpPr>
          <p:nvPr/>
        </p:nvSpPr>
        <p:spPr bwMode="auto">
          <a:xfrm>
            <a:off x="1792289" y="1988357"/>
            <a:ext cx="0" cy="1930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91" name="Line 29"/>
          <p:cNvSpPr>
            <a:spLocks noChangeShapeType="1"/>
          </p:cNvSpPr>
          <p:nvPr/>
        </p:nvSpPr>
        <p:spPr bwMode="auto">
          <a:xfrm>
            <a:off x="5702301" y="1942319"/>
            <a:ext cx="0" cy="19764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92" name="Line 30"/>
          <p:cNvSpPr>
            <a:spLocks noChangeShapeType="1"/>
          </p:cNvSpPr>
          <p:nvPr/>
        </p:nvSpPr>
        <p:spPr bwMode="auto">
          <a:xfrm>
            <a:off x="4635501" y="1988357"/>
            <a:ext cx="0" cy="1930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8" name="Text Box 31"/>
          <p:cNvSpPr txBox="1">
            <a:spLocks noChangeArrowheads="1"/>
          </p:cNvSpPr>
          <p:nvPr/>
        </p:nvSpPr>
        <p:spPr bwMode="auto">
          <a:xfrm>
            <a:off x="1576389" y="1470833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609" name="Text Box 32"/>
          <p:cNvSpPr txBox="1">
            <a:spLocks noChangeArrowheads="1"/>
          </p:cNvSpPr>
          <p:nvPr/>
        </p:nvSpPr>
        <p:spPr bwMode="auto">
          <a:xfrm>
            <a:off x="4445001" y="1423207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610" name="Text Box 33"/>
          <p:cNvSpPr txBox="1">
            <a:spLocks noChangeArrowheads="1"/>
          </p:cNvSpPr>
          <p:nvPr/>
        </p:nvSpPr>
        <p:spPr bwMode="auto">
          <a:xfrm>
            <a:off x="5534026" y="141209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611" name="Text Box 34"/>
          <p:cNvSpPr txBox="1">
            <a:spLocks noChangeArrowheads="1"/>
          </p:cNvSpPr>
          <p:nvPr/>
        </p:nvSpPr>
        <p:spPr bwMode="auto">
          <a:xfrm>
            <a:off x="5495926" y="401877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612" name="Text Box 35"/>
          <p:cNvSpPr txBox="1">
            <a:spLocks noChangeArrowheads="1"/>
          </p:cNvSpPr>
          <p:nvPr/>
        </p:nvSpPr>
        <p:spPr bwMode="auto">
          <a:xfrm>
            <a:off x="4368801" y="403464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613" name="Text Box 36"/>
          <p:cNvSpPr txBox="1">
            <a:spLocks noChangeArrowheads="1"/>
          </p:cNvSpPr>
          <p:nvPr/>
        </p:nvSpPr>
        <p:spPr bwMode="auto">
          <a:xfrm>
            <a:off x="1649414" y="401877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4654551" y="1958194"/>
            <a:ext cx="0" cy="19446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1792635" y="1997883"/>
            <a:ext cx="0" cy="19462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 flipH="1">
            <a:off x="5683251" y="1942319"/>
            <a:ext cx="19050" cy="20018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39757" y="925172"/>
            <a:ext cx="689079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0" name="Text Box 3"/>
          <p:cNvSpPr txBox="1">
            <a:spLocks noChangeArrowheads="1"/>
          </p:cNvSpPr>
          <p:nvPr/>
        </p:nvSpPr>
        <p:spPr bwMode="auto">
          <a:xfrm>
            <a:off x="2541588" y="44302"/>
            <a:ext cx="7239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-170208" y="4432185"/>
            <a:ext cx="4206875" cy="22860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</a:rPr>
              <a:t>Nêu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lại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đặc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điểm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của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hai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đường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thẳng</a:t>
            </a:r>
            <a:r>
              <a:rPr lang="en-US" sz="2800" b="1" dirty="0">
                <a:solidFill>
                  <a:srgbClr val="FF3300"/>
                </a:solidFill>
              </a:rPr>
              <a:t> song </a:t>
            </a:r>
            <a:r>
              <a:rPr lang="en-US" sz="2800" b="1" dirty="0" err="1">
                <a:solidFill>
                  <a:srgbClr val="FF3300"/>
                </a:solidFill>
              </a:rPr>
              <a:t>song</a:t>
            </a:r>
            <a:r>
              <a:rPr 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-115887" y="4403726"/>
            <a:ext cx="4206875" cy="22860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</a:rPr>
              <a:t>Tìm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thêm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các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cặp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cạnh</a:t>
            </a:r>
            <a:r>
              <a:rPr lang="en-US" sz="2800" b="1" dirty="0">
                <a:solidFill>
                  <a:srgbClr val="FF3300"/>
                </a:solidFill>
              </a:rPr>
              <a:t> song </a:t>
            </a:r>
            <a:r>
              <a:rPr lang="en-US" sz="2800" b="1" dirty="0" err="1">
                <a:solidFill>
                  <a:srgbClr val="FF3300"/>
                </a:solidFill>
              </a:rPr>
              <a:t>song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với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nhau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có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trong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hình</a:t>
            </a:r>
            <a:r>
              <a:rPr lang="en-US" sz="2800" b="1" dirty="0">
                <a:solidFill>
                  <a:srgbClr val="FF33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791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animBg="1"/>
      <p:bldP spid="22" grpId="0" animBg="1"/>
      <p:bldP spid="22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476500" y="-635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996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03177"/>
              </p:ext>
            </p:extLst>
          </p:nvPr>
        </p:nvGraphicFramePr>
        <p:xfrm>
          <a:off x="1585291" y="3090864"/>
          <a:ext cx="7239000" cy="3352800"/>
        </p:xfrm>
        <a:graphic>
          <a:graphicData uri="http://schemas.openxmlformats.org/drawingml/2006/table">
            <a:tbl>
              <a:tblPr/>
              <a:tblGrid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</a:tblGrid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805" name="Line 314"/>
          <p:cNvSpPr>
            <a:spLocks noChangeShapeType="1"/>
          </p:cNvSpPr>
          <p:nvPr/>
        </p:nvSpPr>
        <p:spPr bwMode="auto">
          <a:xfrm>
            <a:off x="3505200" y="466725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6" name="Line 315"/>
          <p:cNvSpPr>
            <a:spLocks noChangeShapeType="1"/>
          </p:cNvSpPr>
          <p:nvPr/>
        </p:nvSpPr>
        <p:spPr bwMode="auto">
          <a:xfrm>
            <a:off x="3486150" y="4648200"/>
            <a:ext cx="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7" name="Line 316"/>
          <p:cNvSpPr>
            <a:spLocks noChangeShapeType="1"/>
          </p:cNvSpPr>
          <p:nvPr/>
        </p:nvSpPr>
        <p:spPr bwMode="auto">
          <a:xfrm>
            <a:off x="3505200" y="577215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8" name="Line 317"/>
          <p:cNvSpPr>
            <a:spLocks noChangeShapeType="1"/>
          </p:cNvSpPr>
          <p:nvPr/>
        </p:nvSpPr>
        <p:spPr bwMode="auto">
          <a:xfrm>
            <a:off x="4495800" y="4648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9" name="Line 318"/>
          <p:cNvSpPr>
            <a:spLocks noChangeShapeType="1"/>
          </p:cNvSpPr>
          <p:nvPr/>
        </p:nvSpPr>
        <p:spPr bwMode="auto">
          <a:xfrm>
            <a:off x="687705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0" name="Line 319"/>
          <p:cNvSpPr>
            <a:spLocks noChangeShapeType="1"/>
          </p:cNvSpPr>
          <p:nvPr/>
        </p:nvSpPr>
        <p:spPr bwMode="auto">
          <a:xfrm flipV="1">
            <a:off x="6877050" y="39243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1" name="Line 320"/>
          <p:cNvSpPr>
            <a:spLocks noChangeShapeType="1"/>
          </p:cNvSpPr>
          <p:nvPr/>
        </p:nvSpPr>
        <p:spPr bwMode="auto">
          <a:xfrm>
            <a:off x="7543800" y="3962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2" name="Line 321"/>
          <p:cNvSpPr>
            <a:spLocks noChangeShapeType="1"/>
          </p:cNvSpPr>
          <p:nvPr/>
        </p:nvSpPr>
        <p:spPr bwMode="auto">
          <a:xfrm>
            <a:off x="82296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3" name="Line 322"/>
          <p:cNvSpPr>
            <a:spLocks noChangeShapeType="1"/>
          </p:cNvSpPr>
          <p:nvPr/>
        </p:nvSpPr>
        <p:spPr bwMode="auto">
          <a:xfrm>
            <a:off x="6858000" y="57721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4" name="Text Box 323"/>
          <p:cNvSpPr txBox="1">
            <a:spLocks noChangeArrowheads="1"/>
          </p:cNvSpPr>
          <p:nvPr/>
        </p:nvSpPr>
        <p:spPr bwMode="auto">
          <a:xfrm>
            <a:off x="3048000" y="4229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A</a:t>
            </a:r>
          </a:p>
        </p:txBody>
      </p:sp>
      <p:sp>
        <p:nvSpPr>
          <p:cNvPr id="27815" name="Text Box 324"/>
          <p:cNvSpPr txBox="1">
            <a:spLocks noChangeArrowheads="1"/>
          </p:cNvSpPr>
          <p:nvPr/>
        </p:nvSpPr>
        <p:spPr bwMode="auto">
          <a:xfrm>
            <a:off x="4419600" y="4114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N</a:t>
            </a:r>
          </a:p>
        </p:txBody>
      </p:sp>
      <p:sp>
        <p:nvSpPr>
          <p:cNvPr id="27816" name="Text Box 325"/>
          <p:cNvSpPr txBox="1">
            <a:spLocks noChangeArrowheads="1"/>
          </p:cNvSpPr>
          <p:nvPr/>
        </p:nvSpPr>
        <p:spPr bwMode="auto">
          <a:xfrm>
            <a:off x="5562600" y="54864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P</a:t>
            </a:r>
          </a:p>
        </p:txBody>
      </p:sp>
      <p:sp>
        <p:nvSpPr>
          <p:cNvPr id="27817" name="Text Box 326"/>
          <p:cNvSpPr txBox="1">
            <a:spLocks noChangeArrowheads="1"/>
          </p:cNvSpPr>
          <p:nvPr/>
        </p:nvSpPr>
        <p:spPr bwMode="auto">
          <a:xfrm>
            <a:off x="3086100" y="5638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Q</a:t>
            </a:r>
          </a:p>
        </p:txBody>
      </p:sp>
      <p:sp>
        <p:nvSpPr>
          <p:cNvPr id="27818" name="Text Box 327"/>
          <p:cNvSpPr txBox="1">
            <a:spLocks noChangeArrowheads="1"/>
          </p:cNvSpPr>
          <p:nvPr/>
        </p:nvSpPr>
        <p:spPr bwMode="auto">
          <a:xfrm>
            <a:off x="64008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D</a:t>
            </a:r>
          </a:p>
        </p:txBody>
      </p:sp>
      <p:sp>
        <p:nvSpPr>
          <p:cNvPr id="27819" name="Text Box 328"/>
          <p:cNvSpPr txBox="1">
            <a:spLocks noChangeArrowheads="1"/>
          </p:cNvSpPr>
          <p:nvPr/>
        </p:nvSpPr>
        <p:spPr bwMode="auto">
          <a:xfrm>
            <a:off x="7353300" y="3333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E</a:t>
            </a:r>
          </a:p>
        </p:txBody>
      </p:sp>
      <p:sp>
        <p:nvSpPr>
          <p:cNvPr id="27820" name="Text Box 329"/>
          <p:cNvSpPr txBox="1">
            <a:spLocks noChangeArrowheads="1"/>
          </p:cNvSpPr>
          <p:nvPr/>
        </p:nvSpPr>
        <p:spPr bwMode="auto">
          <a:xfrm>
            <a:off x="82677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G</a:t>
            </a:r>
          </a:p>
        </p:txBody>
      </p:sp>
      <p:sp>
        <p:nvSpPr>
          <p:cNvPr id="27821" name="Text Box 330"/>
          <p:cNvSpPr txBox="1">
            <a:spLocks noChangeArrowheads="1"/>
          </p:cNvSpPr>
          <p:nvPr/>
        </p:nvSpPr>
        <p:spPr bwMode="auto">
          <a:xfrm>
            <a:off x="8210550" y="56038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H</a:t>
            </a:r>
          </a:p>
        </p:txBody>
      </p:sp>
      <p:sp>
        <p:nvSpPr>
          <p:cNvPr id="27822" name="Text Box 331"/>
          <p:cNvSpPr txBox="1">
            <a:spLocks noChangeArrowheads="1"/>
          </p:cNvSpPr>
          <p:nvPr/>
        </p:nvSpPr>
        <p:spPr bwMode="auto">
          <a:xfrm>
            <a:off x="6477000" y="5619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I</a:t>
            </a:r>
          </a:p>
        </p:txBody>
      </p:sp>
      <p:sp>
        <p:nvSpPr>
          <p:cNvPr id="27823" name="Text Box 332"/>
          <p:cNvSpPr txBox="1">
            <a:spLocks noChangeArrowheads="1"/>
          </p:cNvSpPr>
          <p:nvPr/>
        </p:nvSpPr>
        <p:spPr bwMode="auto">
          <a:xfrm>
            <a:off x="0" y="773909"/>
            <a:ext cx="60388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u="sng" dirty="0"/>
              <a:t>Bài 3</a:t>
            </a:r>
            <a:r>
              <a:rPr lang="vi-VN" dirty="0"/>
              <a:t>: Trong mỗi hình dưới đây:</a:t>
            </a:r>
          </a:p>
        </p:txBody>
      </p:sp>
      <p:sp>
        <p:nvSpPr>
          <p:cNvPr id="27824" name="Text Box 333"/>
          <p:cNvSpPr txBox="1">
            <a:spLocks noChangeArrowheads="1"/>
          </p:cNvSpPr>
          <p:nvPr/>
        </p:nvSpPr>
        <p:spPr bwMode="auto">
          <a:xfrm>
            <a:off x="0" y="1349214"/>
            <a:ext cx="7772400" cy="1175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buFontTx/>
              <a:buAutoNum type="alphaLcParenR"/>
            </a:pP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 smtClean="0"/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cạnh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552700" y="19051"/>
            <a:ext cx="7239000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68"/>
          <p:cNvSpPr txBox="1">
            <a:spLocks noChangeArrowheads="1"/>
          </p:cNvSpPr>
          <p:nvPr/>
        </p:nvSpPr>
        <p:spPr bwMode="auto">
          <a:xfrm>
            <a:off x="1885157" y="1386681"/>
            <a:ext cx="704770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</a:p>
        </p:txBody>
      </p:sp>
      <p:sp>
        <p:nvSpPr>
          <p:cNvPr id="26" name="Text Box 168"/>
          <p:cNvSpPr txBox="1">
            <a:spLocks noChangeArrowheads="1"/>
          </p:cNvSpPr>
          <p:nvPr/>
        </p:nvSpPr>
        <p:spPr bwMode="auto">
          <a:xfrm>
            <a:off x="1885157" y="2000250"/>
            <a:ext cx="704770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28849" name="Text Box 332"/>
          <p:cNvSpPr txBox="1">
            <a:spLocks noChangeArrowheads="1"/>
          </p:cNvSpPr>
          <p:nvPr/>
        </p:nvSpPr>
        <p:spPr bwMode="auto">
          <a:xfrm>
            <a:off x="1885157" y="825500"/>
            <a:ext cx="60388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u="sng" dirty="0"/>
              <a:t>Bài 3</a:t>
            </a:r>
            <a:r>
              <a:rPr lang="vi-VN" dirty="0"/>
              <a:t>: Trong mỗi hình dưới đây:</a:t>
            </a:r>
          </a:p>
        </p:txBody>
      </p:sp>
      <p:graphicFrame>
        <p:nvGraphicFramePr>
          <p:cNvPr id="27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07437"/>
              </p:ext>
            </p:extLst>
          </p:nvPr>
        </p:nvGraphicFramePr>
        <p:xfrm>
          <a:off x="1585291" y="3090864"/>
          <a:ext cx="7239000" cy="3352800"/>
        </p:xfrm>
        <a:graphic>
          <a:graphicData uri="http://schemas.openxmlformats.org/drawingml/2006/table">
            <a:tbl>
              <a:tblPr/>
              <a:tblGrid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</a:tblGrid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8" name="Line 314"/>
          <p:cNvSpPr>
            <a:spLocks noChangeShapeType="1"/>
          </p:cNvSpPr>
          <p:nvPr/>
        </p:nvSpPr>
        <p:spPr bwMode="auto">
          <a:xfrm>
            <a:off x="3505200" y="466725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15"/>
          <p:cNvSpPr>
            <a:spLocks noChangeShapeType="1"/>
          </p:cNvSpPr>
          <p:nvPr/>
        </p:nvSpPr>
        <p:spPr bwMode="auto">
          <a:xfrm>
            <a:off x="3486150" y="4648200"/>
            <a:ext cx="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6"/>
          <p:cNvSpPr>
            <a:spLocks noChangeShapeType="1"/>
          </p:cNvSpPr>
          <p:nvPr/>
        </p:nvSpPr>
        <p:spPr bwMode="auto">
          <a:xfrm>
            <a:off x="3505200" y="577215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17"/>
          <p:cNvSpPr>
            <a:spLocks noChangeShapeType="1"/>
          </p:cNvSpPr>
          <p:nvPr/>
        </p:nvSpPr>
        <p:spPr bwMode="auto">
          <a:xfrm>
            <a:off x="4495800" y="4648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8"/>
          <p:cNvSpPr>
            <a:spLocks noChangeShapeType="1"/>
          </p:cNvSpPr>
          <p:nvPr/>
        </p:nvSpPr>
        <p:spPr bwMode="auto">
          <a:xfrm>
            <a:off x="687705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19"/>
          <p:cNvSpPr>
            <a:spLocks noChangeShapeType="1"/>
          </p:cNvSpPr>
          <p:nvPr/>
        </p:nvSpPr>
        <p:spPr bwMode="auto">
          <a:xfrm flipV="1">
            <a:off x="6877050" y="39243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20"/>
          <p:cNvSpPr>
            <a:spLocks noChangeShapeType="1"/>
          </p:cNvSpPr>
          <p:nvPr/>
        </p:nvSpPr>
        <p:spPr bwMode="auto">
          <a:xfrm>
            <a:off x="7543800" y="3962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21"/>
          <p:cNvSpPr>
            <a:spLocks noChangeShapeType="1"/>
          </p:cNvSpPr>
          <p:nvPr/>
        </p:nvSpPr>
        <p:spPr bwMode="auto">
          <a:xfrm>
            <a:off x="82296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22"/>
          <p:cNvSpPr>
            <a:spLocks noChangeShapeType="1"/>
          </p:cNvSpPr>
          <p:nvPr/>
        </p:nvSpPr>
        <p:spPr bwMode="auto">
          <a:xfrm>
            <a:off x="6858000" y="57721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23"/>
          <p:cNvSpPr txBox="1">
            <a:spLocks noChangeArrowheads="1"/>
          </p:cNvSpPr>
          <p:nvPr/>
        </p:nvSpPr>
        <p:spPr bwMode="auto">
          <a:xfrm>
            <a:off x="3048000" y="4229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FF"/>
                </a:solidFill>
                <a:latin typeface=".VnTime"/>
              </a:rPr>
              <a:t>M</a:t>
            </a:r>
            <a:endParaRPr lang="en-US" altLang="en-US" sz="2800" dirty="0">
              <a:solidFill>
                <a:srgbClr val="FF00FF"/>
              </a:solidFill>
              <a:latin typeface=".VnTime"/>
            </a:endParaRPr>
          </a:p>
        </p:txBody>
      </p:sp>
      <p:sp>
        <p:nvSpPr>
          <p:cNvPr id="38" name="Text Box 324"/>
          <p:cNvSpPr txBox="1">
            <a:spLocks noChangeArrowheads="1"/>
          </p:cNvSpPr>
          <p:nvPr/>
        </p:nvSpPr>
        <p:spPr bwMode="auto">
          <a:xfrm>
            <a:off x="4419600" y="4114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N</a:t>
            </a:r>
          </a:p>
        </p:txBody>
      </p:sp>
      <p:sp>
        <p:nvSpPr>
          <p:cNvPr id="39" name="Text Box 325"/>
          <p:cNvSpPr txBox="1">
            <a:spLocks noChangeArrowheads="1"/>
          </p:cNvSpPr>
          <p:nvPr/>
        </p:nvSpPr>
        <p:spPr bwMode="auto">
          <a:xfrm>
            <a:off x="5562600" y="54864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P</a:t>
            </a:r>
          </a:p>
        </p:txBody>
      </p:sp>
      <p:sp>
        <p:nvSpPr>
          <p:cNvPr id="40" name="Text Box 326"/>
          <p:cNvSpPr txBox="1">
            <a:spLocks noChangeArrowheads="1"/>
          </p:cNvSpPr>
          <p:nvPr/>
        </p:nvSpPr>
        <p:spPr bwMode="auto">
          <a:xfrm>
            <a:off x="3086100" y="5638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Q</a:t>
            </a:r>
          </a:p>
        </p:txBody>
      </p:sp>
      <p:sp>
        <p:nvSpPr>
          <p:cNvPr id="41" name="Text Box 327"/>
          <p:cNvSpPr txBox="1">
            <a:spLocks noChangeArrowheads="1"/>
          </p:cNvSpPr>
          <p:nvPr/>
        </p:nvSpPr>
        <p:spPr bwMode="auto">
          <a:xfrm>
            <a:off x="64008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D</a:t>
            </a:r>
          </a:p>
        </p:txBody>
      </p:sp>
      <p:sp>
        <p:nvSpPr>
          <p:cNvPr id="42" name="Text Box 328"/>
          <p:cNvSpPr txBox="1">
            <a:spLocks noChangeArrowheads="1"/>
          </p:cNvSpPr>
          <p:nvPr/>
        </p:nvSpPr>
        <p:spPr bwMode="auto">
          <a:xfrm>
            <a:off x="7353300" y="3333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E</a:t>
            </a:r>
          </a:p>
        </p:txBody>
      </p:sp>
      <p:sp>
        <p:nvSpPr>
          <p:cNvPr id="43" name="Text Box 329"/>
          <p:cNvSpPr txBox="1">
            <a:spLocks noChangeArrowheads="1"/>
          </p:cNvSpPr>
          <p:nvPr/>
        </p:nvSpPr>
        <p:spPr bwMode="auto">
          <a:xfrm>
            <a:off x="82677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G</a:t>
            </a:r>
          </a:p>
        </p:txBody>
      </p:sp>
      <p:sp>
        <p:nvSpPr>
          <p:cNvPr id="44" name="Text Box 330"/>
          <p:cNvSpPr txBox="1">
            <a:spLocks noChangeArrowheads="1"/>
          </p:cNvSpPr>
          <p:nvPr/>
        </p:nvSpPr>
        <p:spPr bwMode="auto">
          <a:xfrm>
            <a:off x="8210550" y="56038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H</a:t>
            </a:r>
          </a:p>
        </p:txBody>
      </p:sp>
      <p:sp>
        <p:nvSpPr>
          <p:cNvPr id="45" name="Text Box 331"/>
          <p:cNvSpPr txBox="1">
            <a:spLocks noChangeArrowheads="1"/>
          </p:cNvSpPr>
          <p:nvPr/>
        </p:nvSpPr>
        <p:spPr bwMode="auto">
          <a:xfrm>
            <a:off x="6477000" y="5619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277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8044" y="2400496"/>
            <a:ext cx="1839912" cy="798696"/>
            <a:chOff x="5553043" y="2430021"/>
            <a:chExt cx="2158537" cy="937010"/>
          </a:xfrm>
        </p:grpSpPr>
        <p:sp>
          <p:nvSpPr>
            <p:cNvPr id="32" name="1MsPham"/>
            <p:cNvSpPr/>
            <p:nvPr/>
          </p:nvSpPr>
          <p:spPr>
            <a:xfrm>
              <a:off x="5553043" y="2452631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  <a:endParaRPr lang="en-US" sz="3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5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689" y="2430021"/>
              <a:ext cx="773891" cy="71915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216240" y="656721"/>
            <a:ext cx="1696526" cy="918346"/>
            <a:chOff x="2780726" y="2278980"/>
            <a:chExt cx="1990320" cy="1077380"/>
          </a:xfrm>
        </p:grpSpPr>
        <p:sp>
          <p:nvSpPr>
            <p:cNvPr id="29" name="1MsPham"/>
            <p:cNvSpPr/>
            <p:nvPr/>
          </p:nvSpPr>
          <p:spPr>
            <a:xfrm>
              <a:off x="2780726" y="244196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+200</a:t>
              </a:r>
              <a:endParaRPr lang="en-US" sz="24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7" name="图片 2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055401" y="2278980"/>
              <a:ext cx="715645" cy="71882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455557" y="669705"/>
            <a:ext cx="1870617" cy="961457"/>
            <a:chOff x="4210108" y="609778"/>
            <a:chExt cx="2194559" cy="1127956"/>
          </a:xfrm>
        </p:grpSpPr>
        <p:sp>
          <p:nvSpPr>
            <p:cNvPr id="26" name="1MsPham"/>
            <p:cNvSpPr/>
            <p:nvPr/>
          </p:nvSpPr>
          <p:spPr>
            <a:xfrm>
              <a:off x="4210108" y="823334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  <a:endParaRPr lang="en-US" sz="40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9" name="图片 8" descr="资源 7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573636" y="609778"/>
              <a:ext cx="831031" cy="78659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10852" y="664940"/>
            <a:ext cx="1626523" cy="844375"/>
            <a:chOff x="6607631" y="952331"/>
            <a:chExt cx="1908195" cy="990599"/>
          </a:xfrm>
        </p:grpSpPr>
        <p:sp>
          <p:nvSpPr>
            <p:cNvPr id="27" name="1MsPham"/>
            <p:cNvSpPr/>
            <p:nvPr/>
          </p:nvSpPr>
          <p:spPr>
            <a:xfrm>
              <a:off x="6607631" y="102853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-200</a:t>
              </a:r>
              <a:endParaRPr lang="en-US" sz="2800" dirty="0">
                <a:solidFill>
                  <a:schemeClr val="tx1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2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63893" y="952331"/>
              <a:ext cx="751933" cy="69875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193388" y="341650"/>
            <a:ext cx="1796160" cy="1100009"/>
            <a:chOff x="9313638" y="475636"/>
            <a:chExt cx="2107208" cy="1290502"/>
          </a:xfrm>
        </p:grpSpPr>
        <p:sp>
          <p:nvSpPr>
            <p:cNvPr id="28" name="1MsPham"/>
            <p:cNvSpPr/>
            <p:nvPr/>
          </p:nvSpPr>
          <p:spPr>
            <a:xfrm>
              <a:off x="9313638" y="851738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  <a:endParaRPr lang="en-US" sz="3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3" name="图片 8" descr="资源 7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506446" y="475636"/>
              <a:ext cx="914400" cy="865505"/>
            </a:xfrm>
            <a:prstGeom prst="rect">
              <a:avLst/>
            </a:prstGeom>
          </p:spPr>
        </p:pic>
      </p:grpSp>
      <p:pic>
        <p:nvPicPr>
          <p:cNvPr id="35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0799" y="-24105"/>
            <a:ext cx="2169749" cy="21001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11699">
            <a:off x="10213375" y="1035288"/>
            <a:ext cx="372074" cy="3669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2674" y="974071"/>
            <a:ext cx="336333" cy="3332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73198" y="837351"/>
            <a:ext cx="1556964" cy="912026"/>
            <a:chOff x="1487657" y="851738"/>
            <a:chExt cx="1826590" cy="1069965"/>
          </a:xfrm>
        </p:grpSpPr>
        <p:sp>
          <p:nvSpPr>
            <p:cNvPr id="24" name="1MsPham"/>
            <p:cNvSpPr/>
            <p:nvPr/>
          </p:nvSpPr>
          <p:spPr>
            <a:xfrm>
              <a:off x="1487657" y="1007303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  <a:endParaRPr lang="en-US" sz="40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8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562314" y="851738"/>
              <a:ext cx="751933" cy="698751"/>
            </a:xfrm>
            <a:prstGeom prst="rect">
              <a:avLst/>
            </a:prstGeom>
          </p:spPr>
        </p:pic>
      </p:grpSp>
      <p:sp>
        <p:nvSpPr>
          <p:cNvPr id="61" name="2MsPham">
            <a:hlinkClick r:id="rId12" action="ppaction://hlinksldjump"/>
          </p:cNvPr>
          <p:cNvSpPr/>
          <p:nvPr/>
        </p:nvSpPr>
        <p:spPr>
          <a:xfrm>
            <a:off x="3455557" y="864189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2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2" name="3MsPham">
            <a:hlinkClick r:id="rId13" action="ppaction://hlinksldjump"/>
          </p:cNvPr>
          <p:cNvSpPr/>
          <p:nvPr/>
        </p:nvSpPr>
        <p:spPr>
          <a:xfrm>
            <a:off x="5910852" y="759591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3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3" name="4MsPham">
            <a:hlinkClick r:id="rId14" action="ppaction://hlinksldjump"/>
          </p:cNvPr>
          <p:cNvSpPr/>
          <p:nvPr/>
        </p:nvSpPr>
        <p:spPr>
          <a:xfrm>
            <a:off x="8221566" y="658758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4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4" name="61MsPham">
            <a:hlinkClick r:id="rId15" action="ppaction://hlinksldjump"/>
          </p:cNvPr>
          <p:cNvSpPr/>
          <p:nvPr/>
        </p:nvSpPr>
        <p:spPr>
          <a:xfrm>
            <a:off x="693182" y="2412374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6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6" name="5MsPham">
            <a:hlinkClick r:id="rId16" action="ppaction://hlinksldjump"/>
          </p:cNvPr>
          <p:cNvSpPr/>
          <p:nvPr/>
        </p:nvSpPr>
        <p:spPr>
          <a:xfrm>
            <a:off x="10216040" y="807762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5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4346" y="4696886"/>
            <a:ext cx="1322947" cy="2048434"/>
          </a:xfrm>
          <a:prstGeom prst="rect">
            <a:avLst/>
          </a:prstGeom>
        </p:spPr>
      </p:pic>
      <p:pic>
        <p:nvPicPr>
          <p:cNvPr id="46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9641" y="5540165"/>
            <a:ext cx="1326321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6780" r="5600" b="29135"/>
          <a:stretch/>
        </p:blipFill>
        <p:spPr>
          <a:xfrm>
            <a:off x="317460" y="556088"/>
            <a:ext cx="457200" cy="457200"/>
          </a:xfrm>
          <a:prstGeom prst="roundRect">
            <a:avLst>
              <a:gd name="adj" fmla="val 21834"/>
            </a:avLst>
          </a:prstGeom>
        </p:spPr>
      </p:pic>
      <p:sp>
        <p:nvSpPr>
          <p:cNvPr id="2" name="1MsPham">
            <a:hlinkClick r:id="" action="ppaction://hlinkshowjump?jump=nextslide"/>
          </p:cNvPr>
          <p:cNvSpPr/>
          <p:nvPr/>
        </p:nvSpPr>
        <p:spPr>
          <a:xfrm>
            <a:off x="1261464" y="992915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1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48962"/>
              </p:ext>
            </p:extLst>
          </p:nvPr>
        </p:nvGraphicFramePr>
        <p:xfrm>
          <a:off x="2943225" y="836613"/>
          <a:ext cx="6096000" cy="2565402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9852" name="Line 145"/>
          <p:cNvSpPr>
            <a:spLocks noChangeShapeType="1"/>
          </p:cNvSpPr>
          <p:nvPr/>
        </p:nvSpPr>
        <p:spPr bwMode="auto">
          <a:xfrm>
            <a:off x="66770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3" name="Line 146"/>
          <p:cNvSpPr>
            <a:spLocks noChangeShapeType="1"/>
          </p:cNvSpPr>
          <p:nvPr/>
        </p:nvSpPr>
        <p:spPr bwMode="auto">
          <a:xfrm flipV="1">
            <a:off x="6657975" y="1222375"/>
            <a:ext cx="7239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4" name="Line 147"/>
          <p:cNvSpPr>
            <a:spLocks noChangeShapeType="1"/>
          </p:cNvSpPr>
          <p:nvPr/>
        </p:nvSpPr>
        <p:spPr bwMode="auto">
          <a:xfrm>
            <a:off x="7362825" y="1222375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5" name="Line 148"/>
          <p:cNvSpPr>
            <a:spLocks noChangeShapeType="1"/>
          </p:cNvSpPr>
          <p:nvPr/>
        </p:nvSpPr>
        <p:spPr bwMode="auto">
          <a:xfrm>
            <a:off x="80486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6" name="Line 149"/>
          <p:cNvSpPr>
            <a:spLocks noChangeShapeType="1"/>
          </p:cNvSpPr>
          <p:nvPr/>
        </p:nvSpPr>
        <p:spPr bwMode="auto">
          <a:xfrm>
            <a:off x="6677025" y="3051175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7" name="Text Box 154"/>
          <p:cNvSpPr txBox="1">
            <a:spLocks noChangeArrowheads="1"/>
          </p:cNvSpPr>
          <p:nvPr/>
        </p:nvSpPr>
        <p:spPr bwMode="auto">
          <a:xfrm>
            <a:off x="6338888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29858" name="Text Box 155"/>
          <p:cNvSpPr txBox="1">
            <a:spLocks noChangeArrowheads="1"/>
          </p:cNvSpPr>
          <p:nvPr/>
        </p:nvSpPr>
        <p:spPr bwMode="auto">
          <a:xfrm>
            <a:off x="7172325" y="7651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29859" name="Text Box 156"/>
          <p:cNvSpPr txBox="1">
            <a:spLocks noChangeArrowheads="1"/>
          </p:cNvSpPr>
          <p:nvPr/>
        </p:nvSpPr>
        <p:spPr bwMode="auto">
          <a:xfrm>
            <a:off x="7981950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29860" name="Text Box 157"/>
          <p:cNvSpPr txBox="1">
            <a:spLocks noChangeArrowheads="1"/>
          </p:cNvSpPr>
          <p:nvPr/>
        </p:nvSpPr>
        <p:spPr bwMode="auto">
          <a:xfrm>
            <a:off x="8048625" y="27543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29861" name="Text Box 158"/>
          <p:cNvSpPr txBox="1">
            <a:spLocks noChangeArrowheads="1"/>
          </p:cNvSpPr>
          <p:nvPr/>
        </p:nvSpPr>
        <p:spPr bwMode="auto">
          <a:xfrm>
            <a:off x="6315075" y="27701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3657" name="Rectangle 169"/>
          <p:cNvSpPr>
            <a:spLocks noChangeArrowheads="1"/>
          </p:cNvSpPr>
          <p:nvPr/>
        </p:nvSpPr>
        <p:spPr bwMode="auto">
          <a:xfrm>
            <a:off x="7800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63658" name="Rectangle 170"/>
          <p:cNvSpPr>
            <a:spLocks noChangeArrowheads="1"/>
          </p:cNvSpPr>
          <p:nvPr/>
        </p:nvSpPr>
        <p:spPr bwMode="auto">
          <a:xfrm>
            <a:off x="6657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2799556" y="1997869"/>
            <a:ext cx="795338" cy="1371600"/>
            <a:chOff x="4224" y="912"/>
            <a:chExt cx="624" cy="1104"/>
          </a:xfrm>
        </p:grpSpPr>
        <p:sp>
          <p:nvSpPr>
            <p:cNvPr id="29869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9870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-5400000">
            <a:off x="2580481" y="2182019"/>
            <a:ext cx="795338" cy="1371600"/>
            <a:chOff x="4224" y="912"/>
            <a:chExt cx="624" cy="1104"/>
          </a:xfrm>
        </p:grpSpPr>
        <p:sp>
          <p:nvSpPr>
            <p:cNvPr id="29867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9868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sp>
        <p:nvSpPr>
          <p:cNvPr id="30" name="Text Box 168"/>
          <p:cNvSpPr txBox="1">
            <a:spLocks noChangeArrowheads="1"/>
          </p:cNvSpPr>
          <p:nvPr/>
        </p:nvSpPr>
        <p:spPr bwMode="auto">
          <a:xfrm>
            <a:off x="197643" y="3673475"/>
            <a:ext cx="737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</p:spTree>
    <p:extLst>
      <p:ext uri="{BB962C8B-B14F-4D97-AF65-F5344CB8AC3E}">
        <p14:creationId xmlns:p14="http://schemas.microsoft.com/office/powerpoint/2010/main" val="18503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2604 -0.047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0.01643 L 0.48142 -0.031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57" grpId="0" animBg="1"/>
      <p:bldP spid="63658" grpId="0" animBg="1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174"/>
          <p:cNvSpPr>
            <a:spLocks noChangeShapeType="1"/>
          </p:cNvSpPr>
          <p:nvPr/>
        </p:nvSpPr>
        <p:spPr bwMode="auto">
          <a:xfrm>
            <a:off x="3541713" y="1612900"/>
            <a:ext cx="990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Line 175"/>
          <p:cNvSpPr>
            <a:spLocks noChangeShapeType="1"/>
          </p:cNvSpPr>
          <p:nvPr/>
        </p:nvSpPr>
        <p:spPr bwMode="auto">
          <a:xfrm>
            <a:off x="3541713" y="2755900"/>
            <a:ext cx="2057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63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29494"/>
              </p:ext>
            </p:extLst>
          </p:nvPr>
        </p:nvGraphicFramePr>
        <p:xfrm>
          <a:off x="2855913" y="908051"/>
          <a:ext cx="6172200" cy="2198689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1883" name="Line 141"/>
          <p:cNvSpPr>
            <a:spLocks noChangeShapeType="1"/>
          </p:cNvSpPr>
          <p:nvPr/>
        </p:nvSpPr>
        <p:spPr bwMode="auto">
          <a:xfrm>
            <a:off x="3541713" y="16129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4" name="Line 142"/>
          <p:cNvSpPr>
            <a:spLocks noChangeShapeType="1"/>
          </p:cNvSpPr>
          <p:nvPr/>
        </p:nvSpPr>
        <p:spPr bwMode="auto">
          <a:xfrm>
            <a:off x="3541713" y="16129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5" name="Line 143"/>
          <p:cNvSpPr>
            <a:spLocks noChangeShapeType="1"/>
          </p:cNvSpPr>
          <p:nvPr/>
        </p:nvSpPr>
        <p:spPr bwMode="auto">
          <a:xfrm>
            <a:off x="3503613" y="2770188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6" name="Line 144"/>
          <p:cNvSpPr>
            <a:spLocks noChangeShapeType="1"/>
          </p:cNvSpPr>
          <p:nvPr/>
        </p:nvSpPr>
        <p:spPr bwMode="auto">
          <a:xfrm>
            <a:off x="4532313" y="1612900"/>
            <a:ext cx="1066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7" name="Text Box 150"/>
          <p:cNvSpPr txBox="1">
            <a:spLocks noChangeArrowheads="1"/>
          </p:cNvSpPr>
          <p:nvPr/>
        </p:nvSpPr>
        <p:spPr bwMode="auto">
          <a:xfrm>
            <a:off x="3084513" y="1193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M</a:t>
            </a:r>
          </a:p>
        </p:txBody>
      </p:sp>
      <p:sp>
        <p:nvSpPr>
          <p:cNvPr id="31888" name="Text Box 151"/>
          <p:cNvSpPr txBox="1">
            <a:spLocks noChangeArrowheads="1"/>
          </p:cNvSpPr>
          <p:nvPr/>
        </p:nvSpPr>
        <p:spPr bwMode="auto">
          <a:xfrm>
            <a:off x="4456113" y="1079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1889" name="Text Box 152"/>
          <p:cNvSpPr txBox="1">
            <a:spLocks noChangeArrowheads="1"/>
          </p:cNvSpPr>
          <p:nvPr/>
        </p:nvSpPr>
        <p:spPr bwMode="auto">
          <a:xfrm>
            <a:off x="5599113" y="2451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31890" name="Text Box 153"/>
          <p:cNvSpPr txBox="1">
            <a:spLocks noChangeArrowheads="1"/>
          </p:cNvSpPr>
          <p:nvPr/>
        </p:nvSpPr>
        <p:spPr bwMode="auto">
          <a:xfrm>
            <a:off x="3122613" y="2603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56488" name="Text Box 168"/>
          <p:cNvSpPr txBox="1">
            <a:spLocks noChangeArrowheads="1"/>
          </p:cNvSpPr>
          <p:nvPr/>
        </p:nvSpPr>
        <p:spPr bwMode="auto">
          <a:xfrm>
            <a:off x="74613" y="3471864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</a:p>
        </p:txBody>
      </p:sp>
      <p:sp>
        <p:nvSpPr>
          <p:cNvPr id="56496" name="Rectangle 176"/>
          <p:cNvSpPr>
            <a:spLocks noChangeArrowheads="1"/>
          </p:cNvSpPr>
          <p:nvPr/>
        </p:nvSpPr>
        <p:spPr bwMode="auto">
          <a:xfrm>
            <a:off x="3541713" y="159385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56497" name="Rectangle 177"/>
          <p:cNvSpPr>
            <a:spLocks noChangeArrowheads="1"/>
          </p:cNvSpPr>
          <p:nvPr/>
        </p:nvSpPr>
        <p:spPr bwMode="auto">
          <a:xfrm>
            <a:off x="3535363" y="252888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18575" y="2027238"/>
            <a:ext cx="795338" cy="1371600"/>
            <a:chOff x="4224" y="912"/>
            <a:chExt cx="624" cy="1104"/>
          </a:xfrm>
        </p:grpSpPr>
        <p:sp>
          <p:nvSpPr>
            <p:cNvPr id="31900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1901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-5400000">
            <a:off x="9071770" y="2088357"/>
            <a:ext cx="795337" cy="1371600"/>
            <a:chOff x="4224" y="912"/>
            <a:chExt cx="624" cy="1104"/>
          </a:xfrm>
        </p:grpSpPr>
        <p:sp>
          <p:nvSpPr>
            <p:cNvPr id="31898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1899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sp>
        <p:nvSpPr>
          <p:cNvPr id="31896" name="Line 144"/>
          <p:cNvSpPr>
            <a:spLocks noChangeShapeType="1"/>
          </p:cNvSpPr>
          <p:nvPr/>
        </p:nvSpPr>
        <p:spPr bwMode="auto">
          <a:xfrm>
            <a:off x="4532313" y="1598613"/>
            <a:ext cx="1066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68"/>
          <p:cNvSpPr txBox="1">
            <a:spLocks noChangeArrowheads="1"/>
          </p:cNvSpPr>
          <p:nvPr/>
        </p:nvSpPr>
        <p:spPr bwMode="auto">
          <a:xfrm>
            <a:off x="125535" y="4056064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7007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5191 -0.1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4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60799 -0.1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88" grpId="0"/>
      <p:bldP spid="56496" grpId="0" animBg="1"/>
      <p:bldP spid="56497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212477"/>
              </p:ext>
            </p:extLst>
          </p:nvPr>
        </p:nvGraphicFramePr>
        <p:xfrm>
          <a:off x="2943225" y="836613"/>
          <a:ext cx="6096000" cy="2565402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3948" name="Line 145"/>
          <p:cNvSpPr>
            <a:spLocks noChangeShapeType="1"/>
          </p:cNvSpPr>
          <p:nvPr/>
        </p:nvSpPr>
        <p:spPr bwMode="auto">
          <a:xfrm>
            <a:off x="66770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49" name="Line 146"/>
          <p:cNvSpPr>
            <a:spLocks noChangeShapeType="1"/>
          </p:cNvSpPr>
          <p:nvPr/>
        </p:nvSpPr>
        <p:spPr bwMode="auto">
          <a:xfrm flipV="1">
            <a:off x="6657975" y="1222375"/>
            <a:ext cx="7239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50" name="Line 147"/>
          <p:cNvSpPr>
            <a:spLocks noChangeShapeType="1"/>
          </p:cNvSpPr>
          <p:nvPr/>
        </p:nvSpPr>
        <p:spPr bwMode="auto">
          <a:xfrm>
            <a:off x="7362825" y="1222375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51" name="Line 148"/>
          <p:cNvSpPr>
            <a:spLocks noChangeShapeType="1"/>
          </p:cNvSpPr>
          <p:nvPr/>
        </p:nvSpPr>
        <p:spPr bwMode="auto">
          <a:xfrm>
            <a:off x="80486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52" name="Line 149"/>
          <p:cNvSpPr>
            <a:spLocks noChangeShapeType="1"/>
          </p:cNvSpPr>
          <p:nvPr/>
        </p:nvSpPr>
        <p:spPr bwMode="auto">
          <a:xfrm>
            <a:off x="6677025" y="3051175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53" name="Text Box 154"/>
          <p:cNvSpPr txBox="1">
            <a:spLocks noChangeArrowheads="1"/>
          </p:cNvSpPr>
          <p:nvPr/>
        </p:nvSpPr>
        <p:spPr bwMode="auto">
          <a:xfrm>
            <a:off x="6338888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33954" name="Text Box 155"/>
          <p:cNvSpPr txBox="1">
            <a:spLocks noChangeArrowheads="1"/>
          </p:cNvSpPr>
          <p:nvPr/>
        </p:nvSpPr>
        <p:spPr bwMode="auto">
          <a:xfrm>
            <a:off x="7172325" y="7651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33955" name="Text Box 156"/>
          <p:cNvSpPr txBox="1">
            <a:spLocks noChangeArrowheads="1"/>
          </p:cNvSpPr>
          <p:nvPr/>
        </p:nvSpPr>
        <p:spPr bwMode="auto">
          <a:xfrm>
            <a:off x="7981950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33956" name="Text Box 157"/>
          <p:cNvSpPr txBox="1">
            <a:spLocks noChangeArrowheads="1"/>
          </p:cNvSpPr>
          <p:nvPr/>
        </p:nvSpPr>
        <p:spPr bwMode="auto">
          <a:xfrm>
            <a:off x="8048625" y="27543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33957" name="Text Box 158"/>
          <p:cNvSpPr txBox="1">
            <a:spLocks noChangeArrowheads="1"/>
          </p:cNvSpPr>
          <p:nvPr/>
        </p:nvSpPr>
        <p:spPr bwMode="auto">
          <a:xfrm>
            <a:off x="6315075" y="27701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3657" name="Rectangle 169"/>
          <p:cNvSpPr>
            <a:spLocks noChangeArrowheads="1"/>
          </p:cNvSpPr>
          <p:nvPr/>
        </p:nvSpPr>
        <p:spPr bwMode="auto">
          <a:xfrm>
            <a:off x="7800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63658" name="Rectangle 170"/>
          <p:cNvSpPr>
            <a:spLocks noChangeArrowheads="1"/>
          </p:cNvSpPr>
          <p:nvPr/>
        </p:nvSpPr>
        <p:spPr bwMode="auto">
          <a:xfrm>
            <a:off x="6657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2799556" y="1997869"/>
            <a:ext cx="795338" cy="1371600"/>
            <a:chOff x="4224" y="912"/>
            <a:chExt cx="624" cy="1104"/>
          </a:xfrm>
        </p:grpSpPr>
        <p:sp>
          <p:nvSpPr>
            <p:cNvPr id="33967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3968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-5400000">
            <a:off x="2580481" y="2182019"/>
            <a:ext cx="795338" cy="1371600"/>
            <a:chOff x="4224" y="912"/>
            <a:chExt cx="624" cy="1104"/>
          </a:xfrm>
        </p:grpSpPr>
        <p:sp>
          <p:nvSpPr>
            <p:cNvPr id="33965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3966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sp>
        <p:nvSpPr>
          <p:cNvPr id="30" name="Text Box 168"/>
          <p:cNvSpPr txBox="1">
            <a:spLocks noChangeArrowheads="1"/>
          </p:cNvSpPr>
          <p:nvPr/>
        </p:nvSpPr>
        <p:spPr bwMode="auto">
          <a:xfrm>
            <a:off x="1854200" y="3859213"/>
            <a:ext cx="858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   Cạnh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vuông góc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cạnh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</a:p>
        </p:txBody>
      </p:sp>
      <p:sp>
        <p:nvSpPr>
          <p:cNvPr id="22" name="Text Box 168"/>
          <p:cNvSpPr txBox="1">
            <a:spLocks noChangeArrowheads="1"/>
          </p:cNvSpPr>
          <p:nvPr/>
        </p:nvSpPr>
        <p:spPr bwMode="auto">
          <a:xfrm>
            <a:off x="2082800" y="4724400"/>
            <a:ext cx="858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276350" y="0"/>
            <a:ext cx="5486400" cy="32004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</a:rPr>
              <a:t>Nêu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sự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khác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nhau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giữa</a:t>
            </a:r>
            <a:r>
              <a:rPr lang="en-US" sz="2800" b="1" dirty="0">
                <a:solidFill>
                  <a:srgbClr val="FF3300"/>
                </a:solidFill>
              </a:rPr>
              <a:t> 2 </a:t>
            </a:r>
            <a:r>
              <a:rPr lang="en-US" sz="2800" b="1" dirty="0" err="1">
                <a:solidFill>
                  <a:srgbClr val="FF3300"/>
                </a:solidFill>
              </a:rPr>
              <a:t>đường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thẳng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vuông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góc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và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hai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đường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thẳng</a:t>
            </a:r>
            <a:r>
              <a:rPr lang="en-US" sz="2800" b="1" dirty="0">
                <a:solidFill>
                  <a:srgbClr val="FF3300"/>
                </a:solidFill>
              </a:rPr>
              <a:t> song </a:t>
            </a:r>
            <a:r>
              <a:rPr lang="en-US" sz="2800" b="1" dirty="0" err="1">
                <a:solidFill>
                  <a:srgbClr val="FF3300"/>
                </a:solidFill>
              </a:rPr>
              <a:t>song</a:t>
            </a:r>
            <a:r>
              <a:rPr 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5" name="Text Box 168"/>
          <p:cNvSpPr txBox="1">
            <a:spLocks noChangeArrowheads="1"/>
          </p:cNvSpPr>
          <p:nvPr/>
        </p:nvSpPr>
        <p:spPr bwMode="auto">
          <a:xfrm>
            <a:off x="2049672" y="5446640"/>
            <a:ext cx="858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2604 -0.047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0.01643 L 0.48142 -0.031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57" grpId="0" animBg="1"/>
      <p:bldP spid="63658" grpId="0" animBg="1"/>
      <p:bldP spid="30" grpId="0"/>
      <p:bldP spid="22" grpId="0"/>
      <p:bldP spid="24" grpId="0" animBg="1"/>
      <p:bldP spid="24" grpId="1" animBg="1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VẬN DỤNG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362200" y="304801"/>
            <a:ext cx="65532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30200" y="2574234"/>
            <a:ext cx="8135938" cy="2736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Kéo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dài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cạnh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đối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diện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của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hình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chư</a:t>
            </a:r>
            <a:r>
              <a:rPr lang="en-US" altLang="en-US" dirty="0">
                <a:latin typeface="Times New Roman" panose="02020603050405020304" pitchFamily="18" charset="0"/>
              </a:rPr>
              <a:t>̃ </a:t>
            </a:r>
            <a:r>
              <a:rPr lang="en-US" altLang="en-US" dirty="0" err="1">
                <a:latin typeface="Times New Roman" panose="02020603050405020304" pitchFamily="18" charset="0"/>
              </a:rPr>
              <a:t>nhật</a:t>
            </a:r>
            <a:r>
              <a:rPr lang="en-US" altLang="en-US" dirty="0">
                <a:latin typeface="Times New Roman" panose="02020603050405020304" pitchFamily="18" charset="0"/>
              </a:rPr>
              <a:t> 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được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đường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thẳng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với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đường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thẳng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cắt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68"/>
          <p:cNvSpPr txBox="1">
            <a:spLocks noChangeArrowheads="1"/>
          </p:cNvSpPr>
          <p:nvPr/>
        </p:nvSpPr>
        <p:spPr bwMode="auto">
          <a:xfrm>
            <a:off x="330200" y="1270000"/>
            <a:ext cx="85852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095" y="1664391"/>
            <a:ext cx="7709453" cy="2376488"/>
          </a:xfrm>
        </p:spPr>
        <p:txBody>
          <a:bodyPr>
            <a:noAutofit/>
          </a:bodyPr>
          <a:lstStyle/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  <a:defRPr/>
            </a:pP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US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schemeClr val="tx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9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6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7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5948" y="1436189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Times New Roman" panose="02020603050405020304" pitchFamily="18" charset="0"/>
              </a:rPr>
              <a:t>1.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vuông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9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62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63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2711" y="676649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4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2" y="4572577"/>
            <a:ext cx="640080" cy="640080"/>
          </a:xfrm>
          <a:prstGeom prst="ellipse">
            <a:avLst/>
          </a:prstGeom>
        </p:spPr>
      </p:pic>
      <p:pic>
        <p:nvPicPr>
          <p:cNvPr id="30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31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36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DC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AD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2" name="sai2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" y="4572577"/>
            <a:ext cx="632639" cy="640080"/>
          </a:xfrm>
          <a:prstGeom prst="ellipse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DC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19373" y="704776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BackMsPham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9" name="dung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16" y="4572577"/>
            <a:ext cx="640080" cy="640080"/>
          </a:xfrm>
          <a:prstGeom prst="ellipse">
            <a:avLst/>
          </a:prstGeom>
        </p:spPr>
      </p:pic>
      <p:pic>
        <p:nvPicPr>
          <p:cNvPr id="40" name="sai1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693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AB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" name="sai2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" y="4572577"/>
            <a:ext cx="632639" cy="640080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AB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8448" y="785408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4" name="BackMsPham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dung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16" y="4572577"/>
            <a:ext cx="640080" cy="640080"/>
          </a:xfrm>
          <a:prstGeom prst="ellipse">
            <a:avLst/>
          </a:prstGeom>
        </p:spPr>
      </p:pic>
      <p:pic>
        <p:nvPicPr>
          <p:cNvPr id="31" name="sai1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74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chì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Ê </a:t>
            </a:r>
            <a:r>
              <a:rPr lang="en-US" sz="2800" b="1" dirty="0" err="1" smtClean="0">
                <a:solidFill>
                  <a:srgbClr val="002060"/>
                </a:solidFill>
              </a:rPr>
              <a:t>ke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mực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753" y="757143"/>
            <a:ext cx="7644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21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26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2885" y="757143"/>
            <a:ext cx="759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8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21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26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951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2" grpId="0" animBg="1"/>
      <p:bldP spid="23" grpId="0"/>
      <p:bldP spid="24" grpId="0"/>
      <p:bldP spid="2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89361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1358</Words>
  <Application>Microsoft Office PowerPoint</Application>
  <PresentationFormat>Widescreen</PresentationFormat>
  <Paragraphs>251</Paragraphs>
  <Slides>35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宋体</vt:lpstr>
      <vt:lpstr>.VnTime</vt:lpstr>
      <vt:lpstr>Algerian</vt:lpstr>
      <vt:lpstr>Arial</vt:lpstr>
      <vt:lpstr>Arial Black</vt:lpstr>
      <vt:lpstr>Berlin Sans FB</vt:lpstr>
      <vt:lpstr>Calibri</vt:lpstr>
      <vt:lpstr>Calibri Light</vt:lpstr>
      <vt:lpstr>Garamond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53</cp:revision>
  <dcterms:created xsi:type="dcterms:W3CDTF">2020-10-26T03:45:24Z</dcterms:created>
  <dcterms:modified xsi:type="dcterms:W3CDTF">2021-11-01T02:37:36Z</dcterms:modified>
</cp:coreProperties>
</file>